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669" y="1181555"/>
            <a:ext cx="1369324" cy="630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2478" y="2911113"/>
            <a:ext cx="10984129" cy="29164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9832" y="5052388"/>
            <a:ext cx="8364008" cy="1063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8945" y="6517513"/>
            <a:ext cx="2187824" cy="2081825"/>
            <a:chOff x="8048945" y="6517513"/>
            <a:chExt cx="2187824" cy="20818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48945" y="6517513"/>
              <a:ext cx="2187824" cy="1673007"/>
              <a:chOff x="8048945" y="6517513"/>
              <a:chExt cx="2187824" cy="1673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64233" y="5790208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8945" y="6517513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2086" y="7042665"/>
              <a:ext cx="1583773" cy="79980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21680" y="7470340"/>
              <a:ext cx="910841" cy="1128997"/>
              <a:chOff x="8721680" y="7470340"/>
              <a:chExt cx="910841" cy="11289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21680" y="7470340"/>
                <a:ext cx="910841" cy="112899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33439" y="9499806"/>
            <a:ext cx="4479014" cy="639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000" y="1993250"/>
            <a:ext cx="8907835" cy="7716400"/>
            <a:chOff x="600000" y="1993250"/>
            <a:chExt cx="8907835" cy="77164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000" y="1993250"/>
              <a:ext cx="8907835" cy="77164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46380" y="1908109"/>
            <a:ext cx="7784744" cy="979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9058" y="2224620"/>
            <a:ext cx="11496290" cy="1360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1993250"/>
            <a:ext cx="8367692" cy="8034639"/>
            <a:chOff x="362803" y="1993250"/>
            <a:chExt cx="8367692" cy="8034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1993250"/>
              <a:ext cx="8367692" cy="803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9058" y="2224620"/>
            <a:ext cx="10523386" cy="596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747" y="2057143"/>
            <a:ext cx="7481205" cy="7938257"/>
            <a:chOff x="513747" y="2057143"/>
            <a:chExt cx="7481205" cy="7938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747" y="2057143"/>
              <a:ext cx="7481205" cy="7938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464986" cy="2191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0000" y="2057143"/>
            <a:ext cx="8097394" cy="7985282"/>
            <a:chOff x="600000" y="2057143"/>
            <a:chExt cx="8097394" cy="7985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000" y="2057143"/>
              <a:ext cx="8097394" cy="798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439128" cy="596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2057143"/>
            <a:ext cx="7946450" cy="7838042"/>
            <a:chOff x="362803" y="2057143"/>
            <a:chExt cx="7946450" cy="7838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2057143"/>
              <a:ext cx="7946450" cy="7838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553881" cy="2936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8437" y="2106045"/>
            <a:ext cx="8152059" cy="8022866"/>
            <a:chOff x="578437" y="2106045"/>
            <a:chExt cx="8152059" cy="80228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437" y="2106045"/>
              <a:ext cx="8152059" cy="8022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538595" cy="2936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2182380"/>
            <a:ext cx="8242163" cy="7907645"/>
            <a:chOff x="362803" y="2182380"/>
            <a:chExt cx="8242163" cy="79076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2182380"/>
              <a:ext cx="8242163" cy="7907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0674" y="5769626"/>
            <a:ext cx="6171429" cy="2394309"/>
            <a:chOff x="9250674" y="5769626"/>
            <a:chExt cx="6171429" cy="23943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74" y="5769626"/>
              <a:ext cx="6171429" cy="239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2566455"/>
            <a:ext cx="8087870" cy="7173640"/>
            <a:chOff x="362803" y="2566455"/>
            <a:chExt cx="8087870" cy="71736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2566455"/>
              <a:ext cx="8087870" cy="7173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2588018"/>
            <a:ext cx="8102767" cy="7152077"/>
            <a:chOff x="8730495" y="2588018"/>
            <a:chExt cx="8102767" cy="71520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2588018"/>
              <a:ext cx="8102767" cy="7152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183" y="2277305"/>
            <a:ext cx="7871375" cy="7352904"/>
            <a:chOff x="492183" y="2277305"/>
            <a:chExt cx="7871375" cy="73529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183" y="2277305"/>
              <a:ext cx="7871375" cy="7352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2277305"/>
            <a:ext cx="7917832" cy="7352904"/>
            <a:chOff x="8730495" y="2277305"/>
            <a:chExt cx="7917832" cy="7352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2277305"/>
              <a:ext cx="7917832" cy="7352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1993250"/>
            <a:ext cx="8143622" cy="7453639"/>
            <a:chOff x="362803" y="1993250"/>
            <a:chExt cx="8143622" cy="74536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993250"/>
              <a:ext cx="8143622" cy="7453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1993250"/>
            <a:ext cx="8007746" cy="7453639"/>
            <a:chOff x="8730495" y="1993250"/>
            <a:chExt cx="8007746" cy="74536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1993250"/>
              <a:ext cx="8007746" cy="7453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888" y="2829180"/>
            <a:ext cx="7064534" cy="2471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9136" y="2781545"/>
            <a:ext cx="3671324" cy="4649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06563" cy="803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2166940"/>
            <a:ext cx="8362436" cy="6732786"/>
            <a:chOff x="362803" y="2166940"/>
            <a:chExt cx="8362436" cy="6732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2166940"/>
              <a:ext cx="8362436" cy="6732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1914" y="1993250"/>
            <a:ext cx="8106274" cy="6906476"/>
            <a:chOff x="8991914" y="1993250"/>
            <a:chExt cx="8106274" cy="6906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914" y="1993250"/>
              <a:ext cx="8106274" cy="6906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9163" y="875632"/>
            <a:ext cx="8091693" cy="28002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7834" y="3374663"/>
            <a:ext cx="8020812" cy="5452350"/>
            <a:chOff x="4857834" y="3374663"/>
            <a:chExt cx="8020812" cy="5452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834" y="3374663"/>
              <a:ext cx="8020812" cy="54523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3439" y="9499806"/>
            <a:ext cx="4479014" cy="639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374" y="1749536"/>
            <a:ext cx="3657696" cy="12223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230" y="4695201"/>
            <a:ext cx="14212558" cy="3945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370" y="3070435"/>
            <a:ext cx="15847809" cy="327162"/>
            <a:chOff x="1005370" y="3070435"/>
            <a:chExt cx="15847809" cy="3271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370" y="3070435"/>
              <a:ext cx="15847809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5614" y="1135466"/>
            <a:ext cx="479122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230" y="3429287"/>
            <a:ext cx="10224146" cy="4314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91006" y="4653659"/>
            <a:ext cx="6171429" cy="2934998"/>
            <a:chOff x="9991006" y="4653659"/>
            <a:chExt cx="6171429" cy="29349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1006" y="4653659"/>
              <a:ext cx="6171429" cy="2934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610" y="2443728"/>
            <a:ext cx="15847809" cy="327162"/>
            <a:chOff x="1500610" y="2443728"/>
            <a:chExt cx="15847809" cy="327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610" y="2443728"/>
              <a:ext cx="15847809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1905" y="2477929"/>
            <a:ext cx="10330054" cy="327162"/>
            <a:chOff x="7201905" y="2477929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1905" y="2477929"/>
              <a:ext cx="10330054" cy="3271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7202" y="1128842"/>
            <a:ext cx="6581868" cy="12223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8574" y="3179373"/>
            <a:ext cx="9250359" cy="69714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9524" y="8833286"/>
            <a:ext cx="1112381" cy="1112381"/>
            <a:chOff x="5329524" y="8833286"/>
            <a:chExt cx="1112381" cy="1112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524" y="8833286"/>
              <a:ext cx="1112381" cy="111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538" y="4591214"/>
            <a:ext cx="4101020" cy="12223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1325" y="3981249"/>
            <a:ext cx="3097384" cy="3169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320541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3820" y="6273182"/>
            <a:ext cx="8478768" cy="3926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2803" y="8510405"/>
            <a:ext cx="1091428" cy="1091428"/>
            <a:chOff x="362803" y="8510405"/>
            <a:chExt cx="1091428" cy="10914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803" y="8510405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829669"/>
            <a:ext cx="7768843" cy="4005810"/>
            <a:chOff x="362803" y="1829669"/>
            <a:chExt cx="7768843" cy="4005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803" y="1829669"/>
              <a:ext cx="7768843" cy="4005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9545" y="1829669"/>
            <a:ext cx="8378643" cy="4044462"/>
            <a:chOff x="8719545" y="1829669"/>
            <a:chExt cx="8378643" cy="40444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9545" y="1829669"/>
              <a:ext cx="8378643" cy="4044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4367" y="6311272"/>
            <a:ext cx="7747280" cy="1438028"/>
            <a:chOff x="384367" y="6311272"/>
            <a:chExt cx="7747280" cy="143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367" y="6311272"/>
              <a:ext cx="7747280" cy="1438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10102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757" y="2180026"/>
            <a:ext cx="8524870" cy="81534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61120" y="3308615"/>
            <a:ext cx="8829107" cy="4578816"/>
            <a:chOff x="8661120" y="3308615"/>
            <a:chExt cx="8829107" cy="45788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1120" y="3308615"/>
              <a:ext cx="8829107" cy="4578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538" y="4591214"/>
            <a:ext cx="4081972" cy="12223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1325" y="3990773"/>
            <a:ext cx="5552946" cy="2617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2023-01-13T13:44:05Z</dcterms:created>
  <dcterms:modified xsi:type="dcterms:W3CDTF">2023-01-13T13:44:05Z</dcterms:modified>
</cp:coreProperties>
</file>